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B66B3C-4C42-43EC-BF70-0B4A77F78B72}" type="datetimeFigureOut">
              <a:rPr lang="fr-FR" smtClean="0"/>
              <a:t>17/10/2017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636C1F-25BB-4413-9098-BFC3034F8080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Insectes géants en carton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3816424" cy="4726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Pour enfants de 6 à 12 ans</a:t>
            </a:r>
          </a:p>
          <a:p>
            <a:pPr marL="0" indent="0" algn="just">
              <a:buNone/>
            </a:pPr>
            <a:r>
              <a:rPr lang="fr-FR" dirty="0" smtClean="0"/>
              <a:t>Durée : 20-30 </a:t>
            </a:r>
            <a:r>
              <a:rPr lang="fr-FR" dirty="0" smtClean="0"/>
              <a:t>minutes</a:t>
            </a:r>
          </a:p>
          <a:p>
            <a:pPr marL="0" indent="0" algn="just">
              <a:buNone/>
            </a:pPr>
            <a:r>
              <a:rPr lang="fr-FR" dirty="0" smtClean="0"/>
              <a:t>Idéale pour partager un moment ludique tout en découvrant le monde des insectes.</a:t>
            </a: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Prévoir une protection (papier journal, </a:t>
            </a:r>
            <a:r>
              <a:rPr lang="fr-FR" dirty="0" smtClean="0"/>
              <a:t>carton) </a:t>
            </a:r>
            <a:r>
              <a:rPr lang="fr-FR" dirty="0" smtClean="0"/>
              <a:t>pour la table, un tablier ou des vêtement que les enfants peuvent tacher.</a:t>
            </a:r>
          </a:p>
        </p:txBody>
      </p:sp>
      <p:pic>
        <p:nvPicPr>
          <p:cNvPr id="1026" name="Picture 2" descr="C:\Users\juju2!pi\Desktop\Desktop\hjbugh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29607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9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uju2!pi\Desktop\ateli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6059016" cy="45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55172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Quelques exemples réalisés par des enfants.  Surtout si votre enfant n’émet pas expressivement le désir de réaliser un insectes identique à celui qui se promène dans le jardin… Laissez le exprimer sa créativité !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6683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3960440" cy="55182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/>
              <a:t>Matériel  : - cartons de rouleaux de papier toilette ,</a:t>
            </a:r>
          </a:p>
          <a:p>
            <a:pPr algn="just">
              <a:buFontTx/>
              <a:buChar char="-"/>
            </a:pPr>
            <a:r>
              <a:rPr lang="fr-FR" dirty="0"/>
              <a:t>Bouchons en liège à rebord plat,</a:t>
            </a:r>
          </a:p>
          <a:p>
            <a:pPr algn="just">
              <a:buFontTx/>
              <a:buChar char="-"/>
            </a:pPr>
            <a:r>
              <a:rPr lang="fr-FR" dirty="0" smtClean="0"/>
              <a:t>Pics </a:t>
            </a:r>
            <a:r>
              <a:rPr lang="fr-FR" dirty="0"/>
              <a:t>à brochette en bois 15-20 cm,</a:t>
            </a:r>
          </a:p>
          <a:p>
            <a:pPr algn="just">
              <a:buFontTx/>
              <a:buChar char="-"/>
            </a:pPr>
            <a:r>
              <a:rPr lang="fr-FR" dirty="0"/>
              <a:t>Papier cartonné style « canson », glue, peinture (gouache ou acrylique), pinceaux brosses, feutres, crayons à</a:t>
            </a:r>
            <a:r>
              <a:rPr lang="fr-FR" dirty="0" smtClean="0"/>
              <a:t> </a:t>
            </a:r>
            <a:r>
              <a:rPr lang="fr-FR" dirty="0"/>
              <a:t>papier, ciseaux à bouts ronds, bouchons de pots à compotes ou confiture.</a:t>
            </a:r>
          </a:p>
          <a:p>
            <a:endParaRPr lang="fr-FR" dirty="0"/>
          </a:p>
        </p:txBody>
      </p:sp>
      <p:pic>
        <p:nvPicPr>
          <p:cNvPr id="5" name="Picture 3" descr="D:\DCIM\100CANON\IMG_67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1209"/>
            <a:ext cx="2998676" cy="19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25479" y="1835561"/>
            <a:ext cx="2966396" cy="197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DCIM\100CANON\IMG_67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15133"/>
            <a:ext cx="2379621" cy="15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CIM\100CANON\IMG_67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2940587" cy="19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4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CIM\100CANON\IMG_6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CIM\100CANON\IMG_67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79512" y="836712"/>
            <a:ext cx="4316288" cy="5518213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fr-FR" dirty="0" smtClean="0"/>
              <a:t>Commencez par faire peindre à votre enfant un rouleau de papier toilette </a:t>
            </a:r>
            <a:r>
              <a:rPr lang="fr-FR" dirty="0" smtClean="0"/>
              <a:t> de </a:t>
            </a:r>
            <a:r>
              <a:rPr lang="fr-FR" dirty="0" smtClean="0"/>
              <a:t>la couleur de l’insecte qu’il souhaite réaliser (ex. vert-sauterelle, noir –mouche ou coccinelle, jaune-papillon, barré jaune et noir-guêpe et abeille)…</a:t>
            </a:r>
          </a:p>
          <a:p>
            <a:pPr marL="0" indent="0">
              <a:buFont typeface="Wingdings 2"/>
              <a:buNone/>
            </a:pPr>
            <a:endParaRPr lang="fr-FR" dirty="0"/>
          </a:p>
          <a:p>
            <a:pPr marL="0" indent="0">
              <a:buFont typeface="Wingdings 2"/>
              <a:buNone/>
            </a:pPr>
            <a:r>
              <a:rPr lang="fr-FR" dirty="0" smtClean="0"/>
              <a:t>Conseil : commencer par cette étape ou peindre à l’avance . Il faut que la peinture sèche pour que le rouleau ne soit pas humide et que la colle prenne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46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CIM\100CANON\IMG_68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CIM\100CANON\IMG_6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332657"/>
            <a:ext cx="4176464" cy="65253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endParaRPr lang="fr-FR" sz="2400" dirty="0" smtClean="0"/>
          </a:p>
          <a:p>
            <a:pPr marL="0" indent="0" algn="just">
              <a:buFont typeface="Wingdings 2"/>
              <a:buNone/>
            </a:pPr>
            <a:r>
              <a:rPr lang="fr-FR" sz="2400" dirty="0" smtClean="0"/>
              <a:t>Demander à l’enfant de faire un rond pour la tête avec le crayon </a:t>
            </a:r>
            <a:r>
              <a:rPr lang="fr-FR" sz="2400" dirty="0"/>
              <a:t>à</a:t>
            </a:r>
            <a:r>
              <a:rPr lang="fr-FR" sz="2400" dirty="0" smtClean="0"/>
              <a:t> </a:t>
            </a:r>
            <a:r>
              <a:rPr lang="fr-FR" sz="2400" dirty="0" smtClean="0"/>
              <a:t>papier sur le papier canson. </a:t>
            </a:r>
          </a:p>
          <a:p>
            <a:pPr marL="0" indent="0" algn="just">
              <a:buFont typeface="Wingdings 2"/>
              <a:buNone/>
            </a:pPr>
            <a:endParaRPr lang="fr-FR" sz="2400" dirty="0" smtClean="0"/>
          </a:p>
          <a:p>
            <a:pPr marL="0" indent="0" algn="just">
              <a:buNone/>
            </a:pPr>
            <a:r>
              <a:rPr lang="fr-FR" sz="2400" dirty="0" smtClean="0"/>
              <a:t>Conseil : utiliser un bouchon de pot à compote ou confiture et faire le tracé autour au crayon </a:t>
            </a:r>
            <a:r>
              <a:rPr lang="fr-FR" sz="2400" dirty="0"/>
              <a:t>à</a:t>
            </a:r>
            <a:r>
              <a:rPr lang="fr-FR" sz="2400" dirty="0" smtClean="0"/>
              <a:t> </a:t>
            </a:r>
            <a:r>
              <a:rPr lang="fr-FR" sz="2400" dirty="0" smtClean="0"/>
              <a:t>papier avec l’enfant. </a:t>
            </a:r>
          </a:p>
          <a:p>
            <a:pPr marL="0" indent="0" algn="just">
              <a:buNone/>
            </a:pPr>
            <a:r>
              <a:rPr lang="fr-FR" sz="2400" dirty="0" smtClean="0"/>
              <a:t>La tête doit avoir un diamètre supérieur à celui de l’ouverture du rouleau. C’est plus simple à utiliser qu’un compas…</a:t>
            </a:r>
          </a:p>
          <a:p>
            <a:pPr marL="0" indent="0" algn="just">
              <a:buNone/>
            </a:pPr>
            <a:endParaRPr lang="fr-FR" sz="1200" dirty="0" smtClean="0"/>
          </a:p>
          <a:p>
            <a:pPr marL="0" indent="0" algn="just">
              <a:buFont typeface="Wingdings 2"/>
              <a:buNone/>
            </a:pPr>
            <a:endParaRPr lang="fr-FR" sz="2000" dirty="0" smtClean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3255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038600" cy="602226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sz="2800" dirty="0"/>
              <a:t>Demander à l’enfant de dessiner les ailes en forme </a:t>
            </a:r>
            <a:r>
              <a:rPr lang="fr-FR" sz="2800" dirty="0" smtClean="0"/>
              <a:t>de </a:t>
            </a:r>
            <a:r>
              <a:rPr lang="fr-FR" sz="2800" dirty="0"/>
              <a:t>papillon, d’un grand cœur pour les mouches et abeilles ou un deuxième rond pour une coccinelle</a:t>
            </a:r>
            <a:r>
              <a:rPr lang="fr-FR" sz="2800" dirty="0" smtClean="0"/>
              <a:t>.</a:t>
            </a:r>
          </a:p>
          <a:p>
            <a:pPr marL="0" indent="0" algn="just">
              <a:buNone/>
            </a:pPr>
            <a:endParaRPr lang="fr-FR" sz="2800" dirty="0" smtClean="0"/>
          </a:p>
          <a:p>
            <a:pPr marL="0" indent="0" algn="just">
              <a:buNone/>
            </a:pPr>
            <a:r>
              <a:rPr lang="fr-FR" sz="2800" dirty="0" smtClean="0"/>
              <a:t>Le </a:t>
            </a:r>
            <a:r>
              <a:rPr lang="fr-FR" sz="2800" dirty="0"/>
              <a:t>diamètre des ailes doit être important pour dépasser la largeur du rouleau cartonné. </a:t>
            </a:r>
            <a:endParaRPr lang="fr-FR" sz="2800" dirty="0" smtClean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dirty="0" smtClean="0"/>
              <a:t>Faites </a:t>
            </a:r>
            <a:r>
              <a:rPr lang="fr-FR" sz="2800" dirty="0"/>
              <a:t>dessiner à l’enfant, au crayon à papier, les traits de l’insecte, colorier au feutre et découper avec une paire ciseaux à bouts ronds…</a:t>
            </a:r>
          </a:p>
          <a:p>
            <a:endParaRPr lang="fr-FR" sz="2800" dirty="0"/>
          </a:p>
          <a:p>
            <a:endParaRPr lang="fr-FR" dirty="0"/>
          </a:p>
        </p:txBody>
      </p:sp>
      <p:pic>
        <p:nvPicPr>
          <p:cNvPr id="1026" name="Picture 2" descr="D:\DCIM\105CANON\IMG_68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1586" y="1667166"/>
            <a:ext cx="5414772" cy="36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5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CIM\100CANON\IMG_68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CIM\100CANON\IMG_67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620688"/>
            <a:ext cx="4038600" cy="58782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fr-FR" sz="2800" dirty="0" smtClean="0"/>
              <a:t>Piquer le pic à brochette dans le bouchon en liège. Prendre soin de placer la surface lisse du bouchon la plus importante vers l’avant pour faciliter le collage de la tête.</a:t>
            </a:r>
          </a:p>
          <a:p>
            <a:pPr marL="0" indent="0" algn="just">
              <a:buFont typeface="Wingdings 2"/>
              <a:buNone/>
            </a:pPr>
            <a:endParaRPr lang="fr-FR" sz="2800" dirty="0"/>
          </a:p>
          <a:p>
            <a:pPr marL="0" indent="0" algn="just">
              <a:buFont typeface="Wingdings 2"/>
              <a:buNone/>
            </a:pPr>
            <a:r>
              <a:rPr lang="fr-FR" sz="2800" dirty="0" smtClean="0"/>
              <a:t>L’étape du collage est plus délicate et réservée aux adultes car elle nécessite de la glue.</a:t>
            </a:r>
          </a:p>
          <a:p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52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CIM\100CANON\IMG_68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CIM\100CANON\IMG_68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67544" y="620688"/>
            <a:ext cx="4038600" cy="58782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fr-FR" sz="2800" dirty="0" smtClean="0"/>
              <a:t>Badigeonner la glue sur la tranche du bouchon et le glisser à l’intérieur du rouleau en carton.</a:t>
            </a:r>
          </a:p>
          <a:p>
            <a:pPr marL="0" indent="0" algn="just">
              <a:buFont typeface="Wingdings 2"/>
              <a:buNone/>
            </a:pPr>
            <a:endParaRPr lang="fr-FR" sz="2800" dirty="0"/>
          </a:p>
          <a:p>
            <a:pPr marL="0" indent="0" algn="just">
              <a:buFont typeface="Wingdings 2"/>
              <a:buNone/>
            </a:pPr>
            <a:r>
              <a:rPr lang="fr-FR" sz="2800" dirty="0" smtClean="0"/>
              <a:t>Maintenir le bouchon contre le carton en en laissant dépasser la face avant. C’est indispensable pour pouvoir coller la tête dessus. Attendre que la colle prenne.</a:t>
            </a:r>
          </a:p>
          <a:p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11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CIM\100CANON\IMG_68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CIM\100CANON\IMG_68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67544" y="620688"/>
            <a:ext cx="4038600" cy="58782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endParaRPr lang="fr-FR" sz="2800" dirty="0" smtClean="0"/>
          </a:p>
          <a:p>
            <a:pPr marL="0" indent="0" algn="just">
              <a:buFont typeface="Wingdings 2"/>
              <a:buNone/>
            </a:pPr>
            <a:endParaRPr lang="fr-FR" sz="2800" dirty="0"/>
          </a:p>
          <a:p>
            <a:pPr marL="0" indent="0" algn="just">
              <a:buFont typeface="Wingdings 2"/>
              <a:buNone/>
            </a:pPr>
            <a:r>
              <a:rPr lang="fr-FR" sz="2800" dirty="0" smtClean="0"/>
              <a:t>Coller les ailes sur le dessus du rouleau en carton qui fera l’abdomen.</a:t>
            </a:r>
          </a:p>
          <a:p>
            <a:pPr marL="0" indent="0" algn="just">
              <a:buFont typeface="Wingdings 2"/>
              <a:buNone/>
            </a:pPr>
            <a:endParaRPr lang="fr-FR" sz="2800" dirty="0"/>
          </a:p>
          <a:p>
            <a:pPr marL="0" indent="0" algn="just">
              <a:buFont typeface="Wingdings 2"/>
              <a:buNone/>
            </a:pPr>
            <a:r>
              <a:rPr lang="fr-FR" sz="2800" dirty="0" smtClean="0"/>
              <a:t>Coller la tête sur la face lisse du bouchon.</a:t>
            </a:r>
          </a:p>
          <a:p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89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CIM\100CANON\IMG_68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CIM\100CANON\IMG_68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67544" y="620688"/>
            <a:ext cx="4038600" cy="587825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fr-FR" sz="2800" dirty="0" smtClean="0"/>
              <a:t>Dessiner des antennes à fixer au dessus de la tête si l’enfant en veut.</a:t>
            </a:r>
          </a:p>
          <a:p>
            <a:pPr marL="0" indent="0" algn="just">
              <a:buFont typeface="Wingdings 2"/>
              <a:buNone/>
            </a:pPr>
            <a:endParaRPr lang="fr-FR" sz="2800" dirty="0"/>
          </a:p>
          <a:p>
            <a:pPr marL="0" indent="0" algn="just">
              <a:buFont typeface="Wingdings 2"/>
              <a:buNone/>
            </a:pPr>
            <a:r>
              <a:rPr lang="fr-FR" sz="2800" dirty="0" smtClean="0"/>
              <a:t>Faire deux bandes avec trois pattes que l’on placera de chaque côté du rouleau en carton.</a:t>
            </a:r>
          </a:p>
          <a:p>
            <a:pPr marL="0" indent="0" algn="just">
              <a:buFont typeface="Wingdings 2"/>
              <a:buNone/>
            </a:pPr>
            <a:endParaRPr lang="fr-FR" sz="2800" dirty="0"/>
          </a:p>
          <a:p>
            <a:pPr marL="0" indent="0" algn="just">
              <a:buFont typeface="Wingdings 2"/>
              <a:buNone/>
            </a:pPr>
            <a:r>
              <a:rPr lang="fr-FR" sz="2800" dirty="0" smtClean="0"/>
              <a:t>Ne pas hésiter à faire dépasser les bandes des pattes sur les côtés. Cela facilite le collage.</a:t>
            </a:r>
          </a:p>
          <a:p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300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497</Words>
  <Application>Microsoft Office PowerPoint</Application>
  <PresentationFormat>Affichage à l'écran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Débit</vt:lpstr>
      <vt:lpstr>Insectes géants en carton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insectes : activité manuelle</dc:title>
  <dc:creator>juju2!pi</dc:creator>
  <cp:lastModifiedBy>juju2!pi</cp:lastModifiedBy>
  <cp:revision>37</cp:revision>
  <dcterms:created xsi:type="dcterms:W3CDTF">2017-10-10T08:26:58Z</dcterms:created>
  <dcterms:modified xsi:type="dcterms:W3CDTF">2017-10-17T19:28:45Z</dcterms:modified>
</cp:coreProperties>
</file>